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pt-BR" sz="1200">
                <a:solidFill>
                  <a:srgbClr val="8b8b8b"/>
                </a:solidFill>
                <a:latin typeface="Calibri"/>
              </a:rPr>
              <a:t>06/03/11</a:t>
            </a:r>
            <a:endParaRPr/>
          </a:p>
        </p:txBody>
      </p:sp>
      <p:sp>
        <p:nvSpPr>
          <p:cNvPr id="1" name="TextShape 2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A1216151-F121-4181-9121-9161E1912181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214200" y="-214200"/>
            <a:ext cx="9786600" cy="6863040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1502640" y="332640"/>
            <a:ext cx="6201720" cy="914760"/>
          </a:xfrm>
          <a:prstGeom prst="rect">
            <a:avLst/>
          </a:prstGeom>
        </p:spPr>
        <p:txBody>
          <a:bodyPr wrap="none"/>
          <a:p>
            <a:pPr algn="ctr"/>
            <a:r>
              <a:rPr lang="pt-BR" sz="5400">
                <a:solidFill>
                  <a:srgbClr val="ffffff"/>
                </a:solidFill>
                <a:latin typeface="Calibri"/>
              </a:rPr>
              <a:t>Oficina de Teatro:</a:t>
            </a:r>
            <a:endParaRPr/>
          </a:p>
        </p:txBody>
      </p:sp>
      <p:sp>
        <p:nvSpPr>
          <p:cNvPr id="7" name="CustomShape 2"/>
          <p:cNvSpPr/>
          <p:nvPr/>
        </p:nvSpPr>
        <p:spPr>
          <a:xfrm>
            <a:off x="550080" y="1196640"/>
            <a:ext cx="8764920" cy="1006200"/>
          </a:xfrm>
          <a:prstGeom prst="rect">
            <a:avLst/>
          </a:prstGeom>
        </p:spPr>
        <p:txBody>
          <a:bodyPr wrap="none"/>
          <a:p>
            <a:pPr algn="ctr"/>
            <a:r>
              <a:rPr b="1" lang="pt-BR" sz="6000">
                <a:solidFill>
                  <a:srgbClr val="bfbfbf"/>
                </a:solidFill>
                <a:latin typeface="Calibri"/>
              </a:rPr>
              <a:t>Mito, rito e atuação</a:t>
            </a:r>
            <a:endParaRPr/>
          </a:p>
        </p:txBody>
      </p:sp>
      <p:sp>
        <p:nvSpPr>
          <p:cNvPr id="8" name="CustomShape 3"/>
          <p:cNvSpPr/>
          <p:nvPr/>
        </p:nvSpPr>
        <p:spPr>
          <a:xfrm>
            <a:off x="6215040" y="3071880"/>
            <a:ext cx="2736000" cy="22849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lang="pt-BR" sz="2400">
                <a:solidFill>
                  <a:srgbClr val="000000"/>
                </a:solidFill>
                <a:latin typeface="Calibri"/>
              </a:rPr>
              <a:t>Toda quinta-feira das 14h às 16:00 h na sala de teatro. (Para alunos a partir de 14 anos)</a:t>
            </a:r>
            <a:endParaRPr/>
          </a:p>
        </p:txBody>
      </p:sp>
      <p:sp>
        <p:nvSpPr>
          <p:cNvPr id="9" name="CustomShape 4"/>
          <p:cNvSpPr/>
          <p:nvPr/>
        </p:nvSpPr>
        <p:spPr>
          <a:xfrm>
            <a:off x="323640" y="5949360"/>
            <a:ext cx="864072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pt-BR" sz="2400">
                <a:solidFill>
                  <a:srgbClr val="000000"/>
                </a:solidFill>
                <a:latin typeface="Calibri"/>
              </a:rPr>
              <a:t>Inscrições na coordenação de 10/03/2011 a 17/03/2011 das 7:30 h às 12:30 h.</a:t>
            </a:r>
            <a:endParaRPr/>
          </a:p>
        </p:txBody>
      </p:sp>
      <p:sp>
        <p:nvSpPr>
          <p:cNvPr id="10" name="CustomShape 5"/>
          <p:cNvSpPr/>
          <p:nvPr/>
        </p:nvSpPr>
        <p:spPr>
          <a:xfrm>
            <a:off x="251640" y="2421000"/>
            <a:ext cx="2880000" cy="3076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pt-BR" sz="2800">
                <a:solidFill>
                  <a:srgbClr val="000000"/>
                </a:solidFill>
                <a:latin typeface="Calibri"/>
              </a:rPr>
              <a:t>Participe da oficina em que o teatro será vivido através da mitologia grega e dos jogos teatrais.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